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295" r:id="rId4"/>
    <p:sldId id="294" r:id="rId5"/>
    <p:sldId id="278" r:id="rId6"/>
    <p:sldId id="290" r:id="rId7"/>
    <p:sldId id="288" r:id="rId8"/>
    <p:sldId id="289" r:id="rId9"/>
    <p:sldId id="291" r:id="rId10"/>
    <p:sldId id="292" r:id="rId11"/>
    <p:sldId id="293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CD743-CC8D-42D8-9F64-278DA30706D1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DD59-AA64-4A52-A1CF-D6F350D0BE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19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EE53-26D8-4254-89EE-AE78CADEDB63}" type="datetime1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D9A5-9CD0-4B0E-A430-EC74638C0E8F}" type="datetime1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98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2CA8-8EDB-4507-82F9-F441B8B8035A}" type="datetime1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01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B36-1E8B-4D2E-823C-10F0578103F6}" type="datetime1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1AF0-CD46-4E35-9DD7-E01BD7D38BF2}" type="datetime1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62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AE38-0BC9-4093-B5C6-5546E54893EA}" type="datetime1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4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130-E102-4362-8831-AE14293D0259}" type="datetime1">
              <a:rPr lang="pt-BR" smtClean="0"/>
              <a:t>24/08/2020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3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D8E-C204-4C03-98A2-E8D6FA29547D}" type="datetime1">
              <a:rPr lang="pt-BR" smtClean="0"/>
              <a:t>24/08/2020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8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B12A-3A0D-44AE-B5FA-3A30328C36A7}" type="datetime1">
              <a:rPr lang="pt-BR" smtClean="0"/>
              <a:t>24/08/2020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45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14E7-3CF9-4556-9B05-D2B0871038E9}" type="datetime1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47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40D8-615A-4EFE-812A-177F171E38A2}" type="datetime1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8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AE11-8215-4062-9879-B6C155416373}" type="datetime1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International Canoe Federation - PARACANOE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5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fatimafv12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37990"/>
            <a:ext cx="7772400" cy="2619722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Prozeß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der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Athleten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-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Klassifizierung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im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Kanu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802" y="4365104"/>
            <a:ext cx="6400800" cy="1800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Maria de Fatima </a:t>
            </a:r>
            <a:r>
              <a:rPr lang="en-US" dirty="0" err="1"/>
              <a:t>Fernandes</a:t>
            </a:r>
            <a:r>
              <a:rPr lang="en-US" dirty="0"/>
              <a:t> </a:t>
            </a:r>
            <a:r>
              <a:rPr lang="en-US" dirty="0" err="1"/>
              <a:t>Vara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ICF </a:t>
            </a:r>
          </a:p>
          <a:p>
            <a:pPr>
              <a:spcBef>
                <a:spcPts val="0"/>
              </a:spcBef>
            </a:pPr>
            <a:r>
              <a:rPr lang="en-US" dirty="0"/>
              <a:t>Head of Classification</a:t>
            </a:r>
          </a:p>
          <a:p>
            <a:pPr>
              <a:spcBef>
                <a:spcPts val="0"/>
              </a:spcBef>
            </a:pPr>
            <a:r>
              <a:rPr lang="pt-BR" sz="2000" dirty="0"/>
              <a:t>Übersetzung Christel Schlisio, ICF Klassifiziererin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327B4-E42B-4467-8994-A64012873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3160773" cy="173320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522FF-81CC-4556-BA9B-2189DB70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2271" y="6165304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</p:spTree>
    <p:extLst>
      <p:ext uri="{BB962C8B-B14F-4D97-AF65-F5344CB8AC3E}">
        <p14:creationId xmlns:p14="http://schemas.microsoft.com/office/powerpoint/2010/main" val="263553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6660232" y="7101408"/>
            <a:ext cx="1008112" cy="591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>
                <a:solidFill>
                  <a:schemeClr val="bg1"/>
                </a:solidFill>
              </a:rPr>
              <a:t>Die 10 klassifizierbaren Behinderungen im System der IPC: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Einschränkungen der Muskelkraft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Einschränkungen</a:t>
            </a:r>
            <a:r>
              <a:rPr lang="en-US" sz="2800" dirty="0">
                <a:solidFill>
                  <a:schemeClr val="bg1"/>
                </a:solidFill>
              </a:rPr>
              <a:t> des passive </a:t>
            </a:r>
            <a:r>
              <a:rPr lang="en-US" sz="2800" dirty="0" err="1">
                <a:solidFill>
                  <a:schemeClr val="bg1"/>
                </a:solidFill>
              </a:rPr>
              <a:t>Bewegungsausmaß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Fehlende Gliedmaßen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Unterschiedliche Beinlänge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Kleinwüchsigkeit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Hypertonie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Ataxie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Athetosis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Seh-Behinderung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Intellectual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impairment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ECB8A22-B918-42B9-9A7F-6E1D26E2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773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5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6660232" y="7101408"/>
            <a:ext cx="1008112" cy="591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>
                <a:solidFill>
                  <a:schemeClr val="bg1"/>
                </a:solidFill>
              </a:rPr>
              <a:t>Die 10 klassifizierbaren Behinderungen im System der IPC: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Einschränkungen der Muskelkraft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Einschränkungen</a:t>
            </a:r>
            <a:r>
              <a:rPr lang="en-US" sz="2800" dirty="0">
                <a:solidFill>
                  <a:schemeClr val="bg1"/>
                </a:solidFill>
              </a:rPr>
              <a:t> des passive </a:t>
            </a:r>
            <a:r>
              <a:rPr lang="en-US" sz="2800" dirty="0" err="1">
                <a:solidFill>
                  <a:schemeClr val="bg1"/>
                </a:solidFill>
              </a:rPr>
              <a:t>Bewegungsausmaß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Fehlende Gliedmaßen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Unterschiedliche Beinlänge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Kleinwüchsigkeit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Hypertonie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Ataxie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Athetosis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Seh-Behinderung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Intellectual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impairment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758680"/>
              </p:ext>
            </p:extLst>
          </p:nvPr>
        </p:nvGraphicFramePr>
        <p:xfrm>
          <a:off x="92075" y="92074"/>
          <a:ext cx="9072563" cy="614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kument" r:id="rId3" imgW="9072686" imgH="4039861" progId="Word.Document.12">
                  <p:embed/>
                </p:oleObj>
              </mc:Choice>
              <mc:Fallback>
                <p:oleObj name="Dokument" r:id="rId3" imgW="9072686" imgH="40398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4"/>
                        <a:ext cx="9072563" cy="614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52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43708" y="4107477"/>
            <a:ext cx="52565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>
                    <a:lumMod val="75000"/>
                  </a:schemeClr>
                </a:solidFill>
              </a:rPr>
              <a:t>Dankeschön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</a:rPr>
              <a:t>eure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</a:rPr>
              <a:t>Aufmerksamkeit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!!</a:t>
            </a:r>
          </a:p>
          <a:p>
            <a:endParaRPr lang="en-US" dirty="0"/>
          </a:p>
          <a:p>
            <a:pPr algn="ctr"/>
            <a:r>
              <a:rPr lang="en-US" dirty="0">
                <a:hlinkClick r:id="rId2"/>
              </a:rPr>
              <a:t>mfatimafv12@gmail.com</a:t>
            </a:r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C95D0-D0C0-40E6-A731-5B4075E4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752DC-7CCA-4CCE-8AF7-5BEBAF743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72931"/>
            <a:ext cx="5169419" cy="2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6660232" y="7101408"/>
            <a:ext cx="1008112" cy="591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>
                <a:solidFill>
                  <a:schemeClr val="bg1"/>
                </a:solidFill>
              </a:rPr>
              <a:t>Die 10 klassifizierbaren Behinderungen im System der IPC: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Einschränkungen der Muskelkraft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Einschränkungen</a:t>
            </a:r>
            <a:r>
              <a:rPr lang="en-US" sz="2800" dirty="0">
                <a:solidFill>
                  <a:schemeClr val="bg1"/>
                </a:solidFill>
              </a:rPr>
              <a:t> des passive </a:t>
            </a:r>
            <a:r>
              <a:rPr lang="en-US" sz="2800" dirty="0" err="1">
                <a:solidFill>
                  <a:schemeClr val="bg1"/>
                </a:solidFill>
              </a:rPr>
              <a:t>Bewegungsausmaß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Fehlende Gliedmaßen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Unterschiedliche Beinlänge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Kleinwüchsigkeit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Hypertonie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Ataxie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Athetosis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Seh-Behinderung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Intellectual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impairment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85" y="2204864"/>
            <a:ext cx="79025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5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6660232" y="7101408"/>
            <a:ext cx="1008112" cy="591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>
                <a:solidFill>
                  <a:schemeClr val="bg1"/>
                </a:solidFill>
              </a:rPr>
              <a:t>Die 10 klassifizierbaren Behinderungen im System der IPC: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Einschränkungen der Muskelkraft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Einschränkungen</a:t>
            </a:r>
            <a:r>
              <a:rPr lang="en-US" sz="2800" dirty="0">
                <a:solidFill>
                  <a:schemeClr val="bg1"/>
                </a:solidFill>
              </a:rPr>
              <a:t> des passive </a:t>
            </a:r>
            <a:r>
              <a:rPr lang="en-US" sz="2800" dirty="0" err="1">
                <a:solidFill>
                  <a:schemeClr val="bg1"/>
                </a:solidFill>
              </a:rPr>
              <a:t>Bewegungsausmaß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Fehlende Gliedmaßen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Unterschiedliche Beinlänge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Kleinwüchsigkeit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Hypertonie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Ataxie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Athetosis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Seh-Behinderung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Intellectual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impairment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577410"/>
              </p:ext>
            </p:extLst>
          </p:nvPr>
        </p:nvGraphicFramePr>
        <p:xfrm>
          <a:off x="92075" y="92074"/>
          <a:ext cx="9082088" cy="607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kument" r:id="rId3" imgW="9082046" imgH="5698145" progId="Word.Document.12">
                  <p:embed/>
                </p:oleObj>
              </mc:Choice>
              <mc:Fallback>
                <p:oleObj name="Dokument" r:id="rId3" imgW="9082046" imgH="56981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4"/>
                        <a:ext cx="9082088" cy="6073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29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570130"/>
              </p:ext>
            </p:extLst>
          </p:nvPr>
        </p:nvGraphicFramePr>
        <p:xfrm>
          <a:off x="101153" y="620688"/>
          <a:ext cx="9072563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kument" r:id="rId3" imgW="9072686" imgH="5661782" progId="Word.Document.12">
                  <p:embed/>
                </p:oleObj>
              </mc:Choice>
              <mc:Fallback>
                <p:oleObj name="Dokument" r:id="rId3" imgW="9072686" imgH="56617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153" y="620688"/>
                        <a:ext cx="9072563" cy="566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16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760635"/>
            <a:ext cx="64807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>
                <a:solidFill>
                  <a:schemeClr val="bg1"/>
                </a:solidFill>
              </a:rPr>
              <a:t>Die 10 klassifizierbaren Behinderungen im System der IPC: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Einschränkungen der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 Muskelkraft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Einschränkungen</a:t>
            </a:r>
            <a:r>
              <a:rPr lang="en-US" sz="2800" dirty="0">
                <a:solidFill>
                  <a:schemeClr val="bg1"/>
                </a:solidFill>
              </a:rPr>
              <a:t> des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 passive </a:t>
            </a:r>
            <a:r>
              <a:rPr lang="en-US" sz="2800" dirty="0" err="1">
                <a:solidFill>
                  <a:schemeClr val="bg1"/>
                </a:solidFill>
              </a:rPr>
              <a:t>Bewegungsausmaß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Fehlende Gliedmaßen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Unterschiedliche Beinlänge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Kleinwüchsigkeit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Hypertonie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Ataxie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Athetosis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Seh-Behinderung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Intellectual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impairment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o explicativo em seta para a direita 4"/>
          <p:cNvSpPr/>
          <p:nvPr/>
        </p:nvSpPr>
        <p:spPr>
          <a:xfrm>
            <a:off x="613538" y="2132856"/>
            <a:ext cx="6192688" cy="2084516"/>
          </a:xfrm>
          <a:prstGeom prst="rightArrowCallou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051041" y="2132856"/>
            <a:ext cx="1872208" cy="18852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024228" y="1359234"/>
            <a:ext cx="20122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Im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Para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Kanu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klassifizierbar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nur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Rumpf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und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untere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Extremitäten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pt-B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</p:spTree>
    <p:extLst>
      <p:ext uri="{BB962C8B-B14F-4D97-AF65-F5344CB8AC3E}">
        <p14:creationId xmlns:p14="http://schemas.microsoft.com/office/powerpoint/2010/main" val="338693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6660232" y="7101408"/>
            <a:ext cx="1008112" cy="591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>
                <a:solidFill>
                  <a:schemeClr val="bg1"/>
                </a:solidFill>
              </a:rPr>
              <a:t>Die 10 klassifizierbaren Behinderungen im System der IPC: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Einschränkungen der Muskelkraft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Einschränkungen</a:t>
            </a:r>
            <a:r>
              <a:rPr lang="en-US" sz="2800" dirty="0">
                <a:solidFill>
                  <a:schemeClr val="bg1"/>
                </a:solidFill>
              </a:rPr>
              <a:t> des passive </a:t>
            </a:r>
            <a:r>
              <a:rPr lang="en-US" sz="2800" dirty="0" err="1">
                <a:solidFill>
                  <a:schemeClr val="bg1"/>
                </a:solidFill>
              </a:rPr>
              <a:t>Bewegungsausmaß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Fehlende Gliedmaßen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Unterschiedliche Beinlänge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Kleinwüchsigkeit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Hypertonie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Ataxie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Athetosis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Seh-Behinderung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Intellectual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impairment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sp>
        <p:nvSpPr>
          <p:cNvPr id="5" name="Rechteck 4"/>
          <p:cNvSpPr/>
          <p:nvPr/>
        </p:nvSpPr>
        <p:spPr>
          <a:xfrm>
            <a:off x="1259632" y="548680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  <a:t>1. Die Analyse der Nachweisbarkeit einer oder mehr der drei klassifizierbaren  Behinderungen </a:t>
            </a:r>
            <a:b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</a:br>
            <a: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  <a:t>– die klassifizierbare Behinderung muss permanent sein, und durch eine zu Grunde liegende Erkrankung  begründbar sein- eingeschränkte Muskelkraft</a:t>
            </a:r>
            <a:b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</a:br>
            <a: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  <a:t>- eingeschränkter passiver Bewegungsausmaß</a:t>
            </a:r>
            <a:b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</a:br>
            <a: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  <a:t>- Verlust einer Gliedmaße</a:t>
            </a:r>
            <a:b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</a:br>
            <a:b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</a:br>
            <a: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  <a:t>2. Evaluation, um die Minimale Klassifizierbarkeit zu verifizieren</a:t>
            </a:r>
            <a:b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</a:br>
            <a:b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</a:br>
            <a:r>
              <a:rPr lang="de-DE" sz="2400" b="1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rPr>
              <a:t>3. Drei Testbatterien – für jede Bootsklasse extra. Danach wird der Athlet in eine Startklasse eingeteilt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0187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6660232" y="7101408"/>
            <a:ext cx="1008112" cy="591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>
                <a:solidFill>
                  <a:schemeClr val="bg1"/>
                </a:solidFill>
              </a:rPr>
              <a:t>Die 10 klassifizierbaren Behinderungen im System der IPC: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Einschränkungen der Muskelkraft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Einschränkungen</a:t>
            </a:r>
            <a:r>
              <a:rPr lang="en-US" sz="2800" dirty="0">
                <a:solidFill>
                  <a:schemeClr val="bg1"/>
                </a:solidFill>
              </a:rPr>
              <a:t> des passive </a:t>
            </a:r>
            <a:r>
              <a:rPr lang="en-US" sz="2800" dirty="0" err="1">
                <a:solidFill>
                  <a:schemeClr val="bg1"/>
                </a:solidFill>
              </a:rPr>
              <a:t>Bewegungsausmaß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Fehlende Gliedmaßen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Unterschiedliche Beinlänge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Kleinwüchsigkeit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Hypertonie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Ataxie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Athetosis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Seh-Behinderung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Intellectual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impairment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783962"/>
              </p:ext>
            </p:extLst>
          </p:nvPr>
        </p:nvGraphicFramePr>
        <p:xfrm>
          <a:off x="-32529" y="1"/>
          <a:ext cx="9197168" cy="679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kument" r:id="rId3" imgW="9072686" imgH="6704060" progId="Word.Document.12">
                  <p:embed/>
                </p:oleObj>
              </mc:Choice>
              <mc:Fallback>
                <p:oleObj name="Dokument" r:id="rId3" imgW="9072686" imgH="6704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529" y="1"/>
                        <a:ext cx="9197168" cy="679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38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6660232" y="7101408"/>
            <a:ext cx="1008112" cy="591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>
                <a:solidFill>
                  <a:schemeClr val="bg1"/>
                </a:solidFill>
              </a:rPr>
              <a:t>Die 10 klassifizierbaren Behinderungen im System der IPC: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Einschränkungen der Muskelkraft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Einschränkungen</a:t>
            </a:r>
            <a:r>
              <a:rPr lang="en-US" sz="2800" dirty="0">
                <a:solidFill>
                  <a:schemeClr val="bg1"/>
                </a:solidFill>
              </a:rPr>
              <a:t> des passive </a:t>
            </a:r>
            <a:r>
              <a:rPr lang="en-US" sz="2800" dirty="0" err="1">
                <a:solidFill>
                  <a:schemeClr val="bg1"/>
                </a:solidFill>
              </a:rPr>
              <a:t>Bewegungsausmaß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Fehlende Gliedmaßen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Unterschiedliche Beinlänge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Kleinwüchsigkeit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Hypertonie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Ataxie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Athetosis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Seh-Behinderung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Intellectual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impairment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25370"/>
              </p:ext>
            </p:extLst>
          </p:nvPr>
        </p:nvGraphicFramePr>
        <p:xfrm>
          <a:off x="395536" y="188837"/>
          <a:ext cx="8639944" cy="644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kument" r:id="rId3" imgW="9072686" imgH="5141184" progId="Word.Document.12">
                  <p:embed/>
                </p:oleObj>
              </mc:Choice>
              <mc:Fallback>
                <p:oleObj name="Dokument" r:id="rId3" imgW="9072686" imgH="5141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8837"/>
                        <a:ext cx="8639944" cy="644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73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6660232" y="7101408"/>
            <a:ext cx="1008112" cy="591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>
                <a:solidFill>
                  <a:schemeClr val="bg1"/>
                </a:solidFill>
              </a:rPr>
              <a:t>Die 10 klassifizierbaren Behinderungen im System der IPC: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Einschränkungen der Muskelkraft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Einschränkungen</a:t>
            </a:r>
            <a:r>
              <a:rPr lang="en-US" sz="2800" dirty="0">
                <a:solidFill>
                  <a:schemeClr val="bg1"/>
                </a:solidFill>
              </a:rPr>
              <a:t> des passive </a:t>
            </a:r>
            <a:r>
              <a:rPr lang="en-US" sz="2800" dirty="0" err="1">
                <a:solidFill>
                  <a:schemeClr val="bg1"/>
                </a:solidFill>
              </a:rPr>
              <a:t>Bewegungsausmaß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Fehlende Gliedmaßen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Unterschiedliche Beinlänge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Kleinwüchsigkeit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Hypertonie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Ataxie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Athetosis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Seh-Behinderung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 err="1">
                <a:solidFill>
                  <a:schemeClr val="bg1"/>
                </a:solidFill>
              </a:rPr>
              <a:t>Intellectual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impairment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9702"/>
              </p:ext>
            </p:extLst>
          </p:nvPr>
        </p:nvGraphicFramePr>
        <p:xfrm>
          <a:off x="0" y="0"/>
          <a:ext cx="9143999" cy="607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kument" r:id="rId3" imgW="9186090" imgH="6144938" progId="Word.Document.12">
                  <p:embed/>
                </p:oleObj>
              </mc:Choice>
              <mc:Fallback>
                <p:oleObj name="Dokument" r:id="rId3" imgW="9186090" imgH="61449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3999" cy="607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924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On-screen Show (4:3)</PresentationFormat>
  <Paragraphs>144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Tema do Office</vt:lpstr>
      <vt:lpstr>Dokument</vt:lpstr>
      <vt:lpstr>Prozeß der Athleten- Klassifizierung im Para Kanu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Michel Alarcon</cp:lastModifiedBy>
  <cp:revision>55</cp:revision>
  <dcterms:created xsi:type="dcterms:W3CDTF">2017-10-13T14:42:12Z</dcterms:created>
  <dcterms:modified xsi:type="dcterms:W3CDTF">2020-08-24T08:50:37Z</dcterms:modified>
</cp:coreProperties>
</file>